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94" r:id="rId3"/>
    <p:sldId id="284" r:id="rId4"/>
    <p:sldId id="285" r:id="rId5"/>
    <p:sldId id="286" r:id="rId6"/>
    <p:sldId id="288" r:id="rId7"/>
    <p:sldId id="289" r:id="rId8"/>
    <p:sldId id="291" r:id="rId9"/>
    <p:sldId id="292" r:id="rId10"/>
    <p:sldId id="293" r:id="rId11"/>
    <p:sldId id="283" r:id="rId12"/>
    <p:sldId id="265" r:id="rId13"/>
    <p:sldId id="266" r:id="rId14"/>
    <p:sldId id="267" r:id="rId15"/>
    <p:sldId id="295" r:id="rId16"/>
    <p:sldId id="296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687"/>
  </p:normalViewPr>
  <p:slideViewPr>
    <p:cSldViewPr snapToGrid="0" snapToObjects="1">
      <p:cViewPr varScale="1">
        <p:scale>
          <a:sx n="95" d="100"/>
          <a:sy n="95" d="100"/>
        </p:scale>
        <p:origin x="17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8260C-CDFB-4551-B055-2BD30EC38302}" type="datetimeFigureOut">
              <a:rPr lang="uk-UA" smtClean="0"/>
              <a:t>08.04.2025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1539E-D306-4663-BEA4-351B7611C0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6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02EB-E04E-8446-B412-A8F96271F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6EA17-63FC-E14A-86F6-7EDE65502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6F97C-4FEB-2F43-8E08-C8D2EF99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FFE37-7123-8F4A-BB7D-06731A7B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C104-6458-584A-A8B5-0F5392A0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7236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267EB-0A2E-9344-960C-5E72997C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E3FC5-39B5-8148-8AB7-EF8C9B1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B5D4-9B79-A646-B756-7E935720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BC737-7275-8A4D-9868-B5DD9DC8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535-4421-BA45-96CD-0905E9D2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13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3BE65-EF40-5E41-AFC4-2F11E10CF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BF219-579A-A645-B6B0-EA1297A4E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A7CAB-87C0-944D-ADD7-1004545B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C0AE-7381-3042-B5CF-7C316E19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840DF-2A86-434F-9553-FF860643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268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C5D0-1E4F-3241-ACAB-60489C1D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EAD38-6101-D44F-BC2B-633685745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816B-9233-3242-A76C-01920E5D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6B4C8-7F43-0048-A968-AAAAC0B2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AA674-4EBB-9447-B706-E968D2A5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653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A05F-5D39-3E4F-8DFE-DE048CB1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C071-45C7-434D-9C03-27E0161D4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958C2-1E6B-4349-8441-10178612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CC74C-852A-4B47-8E81-17BD7EB6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90F8E-BD50-3146-B1FA-A8447F9B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959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7D86-D857-924C-B982-1D730308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11CAE-0EC7-A04B-8696-F4AAE6F16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ECE97-A51B-8E42-B631-A0D3D5BBD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6E13-B021-BD4D-9B70-C1F19FDF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E451F-C952-9F46-BDDD-86E6455A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20BD1-9675-BC48-B601-2339091F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193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C8C59-5426-9C47-800E-5B472A3E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4C324-690C-5249-BFF2-A28B888C5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7340A-E9B4-ED4D-A4FF-E7998244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6A23B-6679-B541-9D9D-28AAD4BF9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E3145F-7AEE-9D43-B9AD-44A0DA0F8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714FD-03BF-8542-B7B8-7689121E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4049F-B91D-0B4F-96B2-8926A93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C1C23-2ABE-DC47-BCB7-D7BAC9D9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001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037E6-132D-6543-ACA1-DE6F8A8A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8D8B3-4601-7D49-9612-CEBC8748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BC747-7752-5042-9D6F-600EC5B2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40182-3E88-F04E-94A2-C4577887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661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11FF9-F5C1-C74E-AB83-E939ECE3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71C60-A63D-F44D-BB49-431D566F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4CA70-FD66-4940-AD5F-89A8D451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540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A367-9CE9-EB48-AD25-EA21EE7C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78C88-95C2-B246-8D27-C904DD518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1292F-38E5-524F-98E6-6BE0FD32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4A62A-681D-A645-9FA1-8EC56907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5A4B1-F632-174A-8F80-05A1F918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2C769-00C4-BD40-9DF2-844D5EFC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0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DA25-D89D-7246-99BE-0608AAFB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D1226-3E29-0C44-A0DC-8D06A83E5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4F418-55DD-944A-8235-E7AE46D2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5EB89-5924-9C4B-AD61-FE8831D6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2E0A-9A40-B549-A1F6-1FF5F969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44E48-AF92-F941-AA52-52B421D8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669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ACB4C-1822-5E43-9F7C-77C946D1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0532F-8424-AC44-BF91-11750CA4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BD0C9-85F9-EA4D-9806-089AE077E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A20E-EC32-E140-BC42-70678F704BE1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9C61-4156-4143-B1D0-26F340972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00744-7ED3-CB4F-9A48-3609332CD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03DE-3C01-3245-8305-58D6B015449B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92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418E413-FCFA-0443-96AE-9B1C807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615" y="2560632"/>
            <a:ext cx="7468607" cy="218677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3500" b="1" dirty="0">
                <a:solidFill>
                  <a:schemeClr val="bg1"/>
                </a:solidFill>
                <a:effectLst/>
                <a:latin typeface="Exo 2.0" pitchFamily="2" charset="0"/>
                <a:ea typeface="Calibri" panose="020F0502020204030204" pitchFamily="34" charset="0"/>
              </a:rPr>
              <a:t>ШВЕЙЦАРСЬКО-УКРАЇНСЬКИЙ ПРОЄКТ «ДЕЦЕНТРАЛІЗАЦІЯ </a:t>
            </a:r>
            <a:br>
              <a:rPr lang="uk-UA" sz="3500" b="1" dirty="0">
                <a:solidFill>
                  <a:schemeClr val="bg1"/>
                </a:solidFill>
                <a:effectLst/>
                <a:latin typeface="Exo 2.0" pitchFamily="2" charset="0"/>
                <a:ea typeface="Calibri" panose="020F0502020204030204" pitchFamily="34" charset="0"/>
              </a:rPr>
            </a:br>
            <a:r>
              <a:rPr lang="uk-UA" sz="3500" b="1" dirty="0">
                <a:solidFill>
                  <a:schemeClr val="bg1"/>
                </a:solidFill>
                <a:effectLst/>
                <a:latin typeface="Exo 2.0" pitchFamily="2" charset="0"/>
                <a:ea typeface="Calibri" panose="020F0502020204030204" pitchFamily="34" charset="0"/>
              </a:rPr>
              <a:t>ДЛЯ РОЗВИТКУ ДЕМОКРАТИЧНОЇ ОСВІТИ»</a:t>
            </a:r>
            <a:endParaRPr lang="ru-UA" sz="3500" dirty="0">
              <a:solidFill>
                <a:schemeClr val="bg1"/>
              </a:solidFill>
              <a:latin typeface="Exo 2.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C5410-FC71-D544-A5BE-C27470A0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58" y="4845549"/>
            <a:ext cx="2197100" cy="215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9F443A-84E0-484F-92F3-CDE84CAC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66" y="2335614"/>
            <a:ext cx="1519614" cy="1371600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80FF2EF5-20E6-AB41-B2D6-3E74E914880F}"/>
              </a:ext>
            </a:extLst>
          </p:cNvPr>
          <p:cNvGrpSpPr/>
          <p:nvPr/>
        </p:nvGrpSpPr>
        <p:grpSpPr>
          <a:xfrm>
            <a:off x="456900" y="5746927"/>
            <a:ext cx="2714249" cy="748829"/>
            <a:chOff x="548867" y="2856727"/>
            <a:chExt cx="4801485" cy="132467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A2DB5C37-59A4-0340-A579-5F5B1EB0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</a:blip>
            <a:stretch>
              <a:fillRect/>
            </a:stretch>
          </p:blipFill>
          <p:spPr>
            <a:xfrm>
              <a:off x="3954318" y="3695661"/>
              <a:ext cx="1396034" cy="118402"/>
            </a:xfrm>
            <a:prstGeom prst="rect">
              <a:avLst/>
            </a:prstGeom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D1912AA4-2E28-F24D-92FD-441B0C85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</a:blip>
            <a:stretch>
              <a:fillRect/>
            </a:stretch>
          </p:blipFill>
          <p:spPr>
            <a:xfrm>
              <a:off x="710333" y="2856727"/>
              <a:ext cx="4640019" cy="7529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46B622-40C9-6E4F-B34C-10DC1CC7F414}"/>
                </a:ext>
              </a:extLst>
            </p:cNvPr>
            <p:cNvSpPr txBox="1"/>
            <p:nvPr/>
          </p:nvSpPr>
          <p:spPr>
            <a:xfrm>
              <a:off x="548867" y="3640347"/>
              <a:ext cx="3577943" cy="541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x-none"/>
              </a:defPPr>
              <a:lvl1pPr>
                <a:defRPr>
                  <a:latin typeface="Handjet Square Single" pitchFamily="2" charset="0"/>
                  <a:cs typeface="Handjet Square Single" pitchFamily="2" charset="0"/>
                </a:defRPr>
              </a:lvl1pPr>
            </a:lstStyle>
            <a:p>
              <a:pPr lvl="0"/>
              <a:r>
                <a:rPr lang="x-none" sz="1400" b="0" i="0" dirty="0">
                  <a:solidFill>
                    <a:schemeClr val="bg1"/>
                  </a:solidFill>
                  <a:latin typeface="Handjet Medium Square Single" pitchFamily="2" charset="0"/>
                  <a:cs typeface="Handjet Medium Square Single" pitchFamily="2" charset="0"/>
                </a:rPr>
                <a:t>Реформа старшої школи 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C8935B-85B3-CFB7-E2AB-99C2C29EC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0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9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CD807C4-7BA8-FAAE-40D7-CB092C2A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53" t="29590" r="1053" b="2456"/>
          <a:stretch/>
        </p:blipFill>
        <p:spPr>
          <a:xfrm>
            <a:off x="4680283" y="1788695"/>
            <a:ext cx="7319211" cy="4973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4DDF4D-79A0-9259-830F-7DCE46DA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8" b="70994"/>
          <a:stretch/>
        </p:blipFill>
        <p:spPr>
          <a:xfrm>
            <a:off x="0" y="-80548"/>
            <a:ext cx="6769768" cy="18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1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6A1EA-2DA0-4D49-A9F5-8EA4FB14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9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84B21-428D-1E4E-9871-3AE90B814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43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B56DA-7B03-714E-80B9-616E116F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0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B8AC9-2C8A-9C4D-97F0-16909948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57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текст, знімок екрана, програмне забезпечення, Веб-сторін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EED2F41-B92A-75D2-17C7-B9799B84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3" t="27252" r="3263" b="12398"/>
          <a:stretch/>
        </p:blipFill>
        <p:spPr>
          <a:xfrm>
            <a:off x="737937" y="1485456"/>
            <a:ext cx="10547684" cy="49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знімок екрана, особа, програмне забезпеченн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C6EF742-9541-0039-2951-F468B6F3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55" t="29672" r="2153" b="9474"/>
          <a:stretch/>
        </p:blipFill>
        <p:spPr>
          <a:xfrm>
            <a:off x="645029" y="1317404"/>
            <a:ext cx="10809033" cy="50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EC73D-082E-D756-45E9-2E05BD4F5278}"/>
              </a:ext>
            </a:extLst>
          </p:cNvPr>
          <p:cNvSpPr txBox="1"/>
          <p:nvPr/>
        </p:nvSpPr>
        <p:spPr>
          <a:xfrm>
            <a:off x="3048000" y="32711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dirty="0">
                <a:effectLst/>
              </a:rPr>
              <a:t> </a:t>
            </a:r>
            <a:endParaRPr lang="uk-UA" dirty="0"/>
          </a:p>
        </p:txBody>
      </p:sp>
      <p:pic>
        <p:nvPicPr>
          <p:cNvPr id="4" name="Рисунок 3" descr="Зображення, що містить текст, знімок екрана, програмне забезпечення, Веб-сторін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07BFE72-1B62-2A84-366A-34E5A940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45" t="18024" r="15102" b="6336"/>
          <a:stretch/>
        </p:blipFill>
        <p:spPr>
          <a:xfrm>
            <a:off x="112066" y="2032203"/>
            <a:ext cx="5983934" cy="3481761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знімок екрана, програмне забезпечення, Веб-сторін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D71C5300-D502-4D15-2942-AFF127BCD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69" t="17310" r="12708"/>
          <a:stretch/>
        </p:blipFill>
        <p:spPr>
          <a:xfrm>
            <a:off x="6495803" y="1986552"/>
            <a:ext cx="5380660" cy="3535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185A0-00EB-FD98-7311-BD3DECBCE135}"/>
              </a:ext>
            </a:extLst>
          </p:cNvPr>
          <p:cNvSpPr txBox="1"/>
          <p:nvPr/>
        </p:nvSpPr>
        <p:spPr>
          <a:xfrm>
            <a:off x="444899" y="103263"/>
            <a:ext cx="1035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Законодавче регулювання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F0502-2542-C6A8-D55A-D82907B67E41}"/>
              </a:ext>
            </a:extLst>
          </p:cNvPr>
          <p:cNvSpPr txBox="1"/>
          <p:nvPr/>
        </p:nvSpPr>
        <p:spPr>
          <a:xfrm>
            <a:off x="444898" y="901507"/>
            <a:ext cx="1035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accent1">
                    <a:lumMod val="75000"/>
                  </a:schemeClr>
                </a:solidFill>
              </a:rPr>
              <a:t>Альтернативні </a:t>
            </a:r>
            <a:r>
              <a:rPr lang="uk-UA" sz="3600" dirty="0" err="1">
                <a:solidFill>
                  <a:schemeClr val="accent1">
                    <a:lumMod val="75000"/>
                  </a:schemeClr>
                </a:solidFill>
              </a:rPr>
              <a:t>законопроєкти</a:t>
            </a:r>
            <a:r>
              <a:rPr lang="uk-UA" sz="36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ED3A2-71D1-FFB7-D89B-356ABF191FB5}"/>
              </a:ext>
            </a:extLst>
          </p:cNvPr>
          <p:cNvSpPr txBox="1"/>
          <p:nvPr/>
        </p:nvSpPr>
        <p:spPr>
          <a:xfrm>
            <a:off x="266053" y="5697425"/>
            <a:ext cx="116598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 err="1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Відміннісь</a:t>
            </a:r>
            <a:r>
              <a:rPr lang="uk-UA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b="1" i="0" dirty="0" err="1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законопроєктів</a:t>
            </a:r>
            <a:r>
              <a:rPr lang="uk-UA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ru-RU" b="1" i="0" dirty="0">
                <a:solidFill>
                  <a:srgbClr val="767676"/>
                </a:solidFill>
                <a:effectLst/>
                <a:latin typeface="Arial" panose="020B0604020202020204" pitchFamily="34" charset="0"/>
              </a:rPr>
              <a:t> - </a:t>
            </a:r>
            <a:r>
              <a:rPr lang="uk-UA" b="1" dirty="0">
                <a:solidFill>
                  <a:srgbClr val="767676"/>
                </a:solidFill>
                <a:latin typeface="Arial" panose="020B0604020202020204" pitchFamily="34" charset="0"/>
              </a:rPr>
              <a:t>дозволено початкову школу у складі ліцеїв;</a:t>
            </a:r>
          </a:p>
          <a:p>
            <a:r>
              <a:rPr lang="uk-UA" b="1" dirty="0">
                <a:solidFill>
                  <a:srgbClr val="767676"/>
                </a:solidFill>
                <a:latin typeface="Arial" panose="020B0604020202020204" pitchFamily="34" charset="0"/>
              </a:rPr>
              <a:t>-  фінансування за невиконання вимог законодавства не забиратимуть</a:t>
            </a:r>
          </a:p>
        </p:txBody>
      </p:sp>
    </p:spTree>
    <p:extLst>
      <p:ext uri="{BB962C8B-B14F-4D97-AF65-F5344CB8AC3E}">
        <p14:creationId xmlns:p14="http://schemas.microsoft.com/office/powerpoint/2010/main" val="134373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9D702D-DF6F-030C-4423-7162BBB7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37"/>
          <a:stretch/>
        </p:blipFill>
        <p:spPr>
          <a:xfrm>
            <a:off x="5147036" y="1407693"/>
            <a:ext cx="6911026" cy="5533127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, знімок екрана, Шрифт, числ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51FA587-0CD3-DAB6-00A7-D9C6B12F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455" b="79381"/>
          <a:stretch/>
        </p:blipFill>
        <p:spPr>
          <a:xfrm>
            <a:off x="-424206" y="0"/>
            <a:ext cx="7268066" cy="14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BC144-6E56-9E35-4F36-A94B21667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913" r="1" b="74433"/>
          <a:stretch/>
        </p:blipFill>
        <p:spPr>
          <a:xfrm>
            <a:off x="-103695" y="0"/>
            <a:ext cx="6989190" cy="17533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A29D0-A853-143F-B4FE-68950991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41"/>
          <a:stretch/>
        </p:blipFill>
        <p:spPr>
          <a:xfrm>
            <a:off x="4957712" y="1753386"/>
            <a:ext cx="6987031" cy="51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7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AF369-DBA4-A6AD-B671-313FC104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282"/>
          <a:stretch/>
        </p:blipFill>
        <p:spPr>
          <a:xfrm>
            <a:off x="0" y="0"/>
            <a:ext cx="6858000" cy="14894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9DC278-3C49-4F61-9CDB-85C2CF365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79" b="-2394"/>
          <a:stretch/>
        </p:blipFill>
        <p:spPr>
          <a:xfrm>
            <a:off x="4693762" y="1489435"/>
            <a:ext cx="7006095" cy="54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F7188A-10FC-A2F8-0D65-310A5C2E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5" b="74854"/>
          <a:stretch/>
        </p:blipFill>
        <p:spPr>
          <a:xfrm>
            <a:off x="68179" y="64169"/>
            <a:ext cx="6858000" cy="1604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CD6D9-D929-63CE-8A75-E4012B669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99" b="2690"/>
          <a:stretch/>
        </p:blipFill>
        <p:spPr>
          <a:xfrm>
            <a:off x="4648199" y="1668380"/>
            <a:ext cx="7207667" cy="51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6A8C61B-98F8-DD9C-D46D-DFC71573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140"/>
          <a:stretch/>
        </p:blipFill>
        <p:spPr>
          <a:xfrm>
            <a:off x="68180" y="0"/>
            <a:ext cx="6858000" cy="1636295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7EEAA43-FB24-95E8-C7E5-004581F3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509" t="27017" r="3509" b="-16374"/>
          <a:stretch/>
        </p:blipFill>
        <p:spPr>
          <a:xfrm>
            <a:off x="4720388" y="1636295"/>
            <a:ext cx="7154222" cy="639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7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56C730F-8F97-A9C8-AAAE-3B5EF7C32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40"/>
          <a:stretch/>
        </p:blipFill>
        <p:spPr>
          <a:xfrm>
            <a:off x="4744452" y="1404322"/>
            <a:ext cx="7022432" cy="5453678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D772CE2-BB78-4C36-0B02-047F8911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0" b="77661"/>
          <a:stretch/>
        </p:blipFill>
        <p:spPr>
          <a:xfrm>
            <a:off x="68178" y="0"/>
            <a:ext cx="6858000" cy="14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CD807C4-7BA8-FAAE-40D7-CB092C2A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53" t="29590" r="1053" b="2456"/>
          <a:stretch/>
        </p:blipFill>
        <p:spPr>
          <a:xfrm>
            <a:off x="4680283" y="1788695"/>
            <a:ext cx="7319211" cy="4973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4DDF4D-79A0-9259-830F-7DCE46DA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8" b="70994"/>
          <a:stretch/>
        </p:blipFill>
        <p:spPr>
          <a:xfrm>
            <a:off x="0" y="-80548"/>
            <a:ext cx="6769768" cy="18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39</Words>
  <Application>Microsoft Office PowerPoint</Application>
  <PresentationFormat>Широкий екран</PresentationFormat>
  <Paragraphs>8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Exo 2.0</vt:lpstr>
      <vt:lpstr>Handjet Medium Square Single</vt:lpstr>
      <vt:lpstr>Office Theme</vt:lpstr>
      <vt:lpstr>ШВЕЙЦАРСЬКО-УКРАЇНСЬКИЙ ПРОЄКТ «ДЕЦЕНТРАЛІЗАЦІЯ  ДЛЯ РОЗВИТКУ ДЕМОКРАТИЧНОЇ ОСВІТИ»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1 1</cp:lastModifiedBy>
  <cp:revision>15</cp:revision>
  <dcterms:created xsi:type="dcterms:W3CDTF">2024-11-26T17:50:26Z</dcterms:created>
  <dcterms:modified xsi:type="dcterms:W3CDTF">2025-04-08T11:27:21Z</dcterms:modified>
</cp:coreProperties>
</file>